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7" Type="http://schemas.microsoft.com/office/2016/11/relationships/changesInfo" Target="changesInfos/changesInfo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00linebarrelqant@gmail.com" userId="a4f324f83128f76a" providerId="LiveId" clId="{3BE78413-26F2-5D41-A37D-D35FBDFC8B68}"/>
    <pc:docChg chg="custSel modSld">
      <pc:chgData name="nobu00linebarrelqant@gmail.com" userId="a4f324f83128f76a" providerId="LiveId" clId="{3BE78413-26F2-5D41-A37D-D35FBDFC8B68}" dt="2019-10-07T12:30:39.847" v="247" actId="1076"/>
      <pc:docMkLst>
        <pc:docMk/>
      </pc:docMkLst>
      <pc:sldChg chg="addSp delSp modSp">
        <pc:chgData name="nobu00linebarrelqant@gmail.com" userId="a4f324f83128f76a" providerId="LiveId" clId="{3BE78413-26F2-5D41-A37D-D35FBDFC8B68}" dt="2019-10-07T12:30:39.847" v="247" actId="1076"/>
        <pc:sldMkLst>
          <pc:docMk/>
          <pc:sldMk cId="1511133417" sldId="256"/>
        </pc:sldMkLst>
        <pc:spChg chg="del">
          <ac:chgData name="nobu00linebarrelqant@gmail.com" userId="a4f324f83128f76a" providerId="LiveId" clId="{3BE78413-26F2-5D41-A37D-D35FBDFC8B68}" dt="2019-10-07T12:24:59.425" v="0" actId="478"/>
          <ac:spMkLst>
            <pc:docMk/>
            <pc:sldMk cId="1511133417" sldId="256"/>
            <ac:spMk id="2" creationId="{2DF25B54-7367-914A-A138-3AD3B3B939AF}"/>
          </ac:spMkLst>
        </pc:spChg>
        <pc:spChg chg="del">
          <ac:chgData name="nobu00linebarrelqant@gmail.com" userId="a4f324f83128f76a" providerId="LiveId" clId="{3BE78413-26F2-5D41-A37D-D35FBDFC8B68}" dt="2019-10-07T12:25:01.025" v="1" actId="478"/>
          <ac:spMkLst>
            <pc:docMk/>
            <pc:sldMk cId="1511133417" sldId="256"/>
            <ac:spMk id="3" creationId="{9DEA6AE8-77CB-5249-A134-74E674E1379E}"/>
          </ac:spMkLst>
        </pc:spChg>
        <pc:spChg chg="add mod">
          <ac:chgData name="nobu00linebarrelqant@gmail.com" userId="a4f324f83128f76a" providerId="LiveId" clId="{3BE78413-26F2-5D41-A37D-D35FBDFC8B68}" dt="2019-10-07T12:30:39.847" v="247" actId="1076"/>
          <ac:spMkLst>
            <pc:docMk/>
            <pc:sldMk cId="1511133417" sldId="256"/>
            <ac:spMk id="7" creationId="{1EFF9ABB-1D32-DA4C-84A0-E4903D505075}"/>
          </ac:spMkLst>
        </pc:spChg>
        <pc:picChg chg="add mod ord">
          <ac:chgData name="nobu00linebarrelqant@gmail.com" userId="a4f324f83128f76a" providerId="LiveId" clId="{3BE78413-26F2-5D41-A37D-D35FBDFC8B68}" dt="2019-10-07T12:30:31.665" v="244" actId="1076"/>
          <ac:picMkLst>
            <pc:docMk/>
            <pc:sldMk cId="1511133417" sldId="256"/>
            <ac:picMk id="4" creationId="{58E93CFA-F9B7-0944-965B-643DBCF05C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307C6-ABF1-9B42-949A-E1027FC4F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70BF2B-5554-694E-96A8-511B0F198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B4FE4F-8D89-C74A-88CA-25125E8C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D26E-7075-5440-9131-E0D7021E92E9}" type="datetimeFigureOut">
              <a:rPr kumimoji="1" lang="en-US" altLang="ja-JP"/>
              <a:t>10/7/2019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FC1E70-C6F1-564A-A858-F8911A8C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A02A5-A0D1-1A42-9563-DE44AA218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510C-0EBF-D347-BB26-F6882CB8ACBD}" type="slidenum">
              <a:rPr kumimoji="1" lang="en-US" altLang="ja-JP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56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D37539-2354-F148-98E9-A76CECE62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E7D9A9-D2AD-0D4E-9280-98BF2899B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9EF27C-2A43-8E45-8466-484E6ED13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5D26E-7075-5440-9131-E0D7021E92E9}" type="datetimeFigureOut">
              <a:rPr kumimoji="1" lang="en-US" altLang="ja-JP"/>
              <a:t>2019/10/7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B0172-A545-DF46-A8B2-BD57EFB4F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757CC-1D5C-1346-9F0B-288DF7F7B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510C-0EBF-D347-BB26-F6882CB8ACBD}" type="slidenum">
              <a:rPr kumimoji="1" lang="en-US" altLang="ja-JP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8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58E93CFA-F9B7-0944-965B-643DBCF05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FF9ABB-1D32-DA4C-84A0-E4903D505075}"/>
              </a:ext>
            </a:extLst>
          </p:cNvPr>
          <p:cNvSpPr txBox="1"/>
          <p:nvPr/>
        </p:nvSpPr>
        <p:spPr>
          <a:xfrm>
            <a:off x="934640" y="1166841"/>
            <a:ext cx="10322720" cy="452431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sz="3600" b="1">
                <a:solidFill>
                  <a:schemeClr val="bg1"/>
                </a:solidFill>
              </a:rPr>
              <a:t>知人の実体験を伝える為です。</a:t>
            </a:r>
            <a:endParaRPr lang="en-US" altLang="ja-JP" sz="3600" b="1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altLang="ja-JP" sz="3600" b="1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sz="3600" b="1">
                <a:solidFill>
                  <a:schemeClr val="bg1"/>
                </a:solidFill>
              </a:rPr>
              <a:t>ストレスやうつで悪夢にうならせている方。</a:t>
            </a:r>
            <a:endParaRPr lang="en-US" altLang="ja-JP" sz="3600" b="1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altLang="ja-JP" sz="3600" b="1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sz="3600" b="1">
                <a:solidFill>
                  <a:schemeClr val="bg1"/>
                </a:solidFill>
              </a:rPr>
              <a:t>怖い夢を見る習慣がある方。</a:t>
            </a:r>
            <a:endParaRPr lang="en-US" altLang="ja-JP" sz="3600" b="1">
              <a:solidFill>
                <a:schemeClr val="bg1"/>
              </a:solidFill>
            </a:endParaRPr>
          </a:p>
          <a:p>
            <a:pPr algn="ctr"/>
            <a:endParaRPr lang="en-US" altLang="ja-JP" sz="3600" b="1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sz="3600" b="1">
                <a:solidFill>
                  <a:schemeClr val="bg1"/>
                </a:solidFill>
              </a:rPr>
              <a:t>いじめやパワハラ等で苦しみ悪夢にうならせている方。</a:t>
            </a:r>
          </a:p>
        </p:txBody>
      </p:sp>
    </p:spTree>
    <p:extLst>
      <p:ext uri="{BB962C8B-B14F-4D97-AF65-F5344CB8AC3E}">
        <p14:creationId xmlns:p14="http://schemas.microsoft.com/office/powerpoint/2010/main" val="15111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ワイド画面</PresentationFormat>
  <Slides>1</Slides>
  <Notes>0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nobu00linebarrelqant@gmail.com</dc:creator>
  <cp:lastModifiedBy>nobu00linebarrelqant@gmail.com</cp:lastModifiedBy>
  <cp:revision>1</cp:revision>
  <dcterms:created xsi:type="dcterms:W3CDTF">2019-10-07T12:24:55Z</dcterms:created>
  <dcterms:modified xsi:type="dcterms:W3CDTF">2019-10-07T12:30:46Z</dcterms:modified>
</cp:coreProperties>
</file>